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9" r:id="rId12"/>
    <p:sldId id="270" r:id="rId13"/>
  </p:sldIdLst>
  <p:sldSz cx="9144000" cy="6858000" type="screen4x3"/>
  <p:notesSz cx="6858000" cy="9144000"/>
  <p:kinsoku lang="zh-CN" invalStChars="!%),.:;?]}¨·ˇˉ་―‖’”…‰∶、。〃々〉》」』】〕〗！＂＇％），．：；？］｀｜｝～￠" invalEndChars="([{·‘“〈《「『【〔〖（．［｛￡￥"/>
  <p:defaultTextStyle>
    <a:defPPr>
      <a:defRPr lang="zh-CN"/>
    </a:defPPr>
    <a:lvl1pPr marL="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1pPr>
    <a:lvl2pPr marL="4572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2pPr>
    <a:lvl3pPr marL="914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3pPr>
    <a:lvl4pPr marL="13716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4pPr>
    <a:lvl5pPr marL="18288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5pPr>
    <a:lvl6pPr marL="22860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6pPr>
    <a:lvl7pPr marL="27432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7pPr>
    <a:lvl8pPr marL="3200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8pPr>
    <a:lvl9pPr marL="3200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 snapToObjects="1">
      <p:cViewPr varScale="1">
        <p:scale>
          <a:sx n="65" d="100"/>
          <a:sy n="65" d="100"/>
        </p:scale>
        <p:origin x="132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7" d="100"/>
          <a:sy n="57" d="100"/>
        </p:scale>
        <p:origin x="0" y="0"/>
      </p:cViewPr>
      <p:guideLst/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997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996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277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32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Text box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Text box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8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406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846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502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084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511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1969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0438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Combination"/>
          <p:cNvGrpSpPr>
            <a:grpSpLocks/>
          </p:cNvGrpSpPr>
          <p:nvPr/>
        </p:nvGrpSpPr>
        <p:grpSpPr>
          <a:xfrm>
            <a:off x="-1587" y="0"/>
            <a:ext cx="9145589" cy="6860798"/>
            <a:chOff x="-1587" y="0"/>
            <a:chExt cx="9145589" cy="6860798"/>
          </a:xfrm>
        </p:grpSpPr>
        <p:sp>
          <p:nvSpPr>
            <p:cNvPr id="24" name="Rectangle"/>
            <p:cNvSpPr>
              <a:spLocks/>
            </p:cNvSpPr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 rotWithShape="1">
              <a:blip r:embed="rId2"/>
              <a:stretch>
                <a:fillRect l="-16713" r="-16989"/>
              </a:stretch>
            </a:blipFill>
            <a:ln w="19050" cap="flat" cmpd="sng">
              <a:noFill/>
              <a:prstDash val="solid"/>
              <a:round/>
            </a:ln>
          </p:spPr>
        </p:sp>
        <p:sp>
          <p:nvSpPr>
            <p:cNvPr id="25" name="Oval"/>
            <p:cNvSpPr>
              <a:spLocks/>
            </p:cNvSpPr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36000">
                  <a:srgbClr val="9B6BF2">
                    <a:alpha val="7843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26" name="Oval"/>
            <p:cNvSpPr>
              <a:spLocks/>
            </p:cNvSpPr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6666"/>
                  </a:srgbClr>
                </a:gs>
                <a:gs pos="69000">
                  <a:srgbClr val="9B6BF2">
                    <a:alpha val="0"/>
                  </a:srgbClr>
                </a:gs>
                <a:gs pos="36000">
                  <a:srgbClr val="9B6BF2">
                    <a:alpha val="5882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27" name="Oval"/>
            <p:cNvSpPr>
              <a:spLocks/>
            </p:cNvSpPr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13725"/>
                  </a:srgbClr>
                </a:gs>
                <a:gs pos="73000">
                  <a:srgbClr val="9B6BF2">
                    <a:alpha val="0"/>
                  </a:srgbClr>
                </a:gs>
                <a:gs pos="36000">
                  <a:srgbClr val="9B6BF2">
                    <a:alpha val="6666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28" name="Oval"/>
            <p:cNvSpPr>
              <a:spLocks/>
            </p:cNvSpPr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13725"/>
                  </a:srgbClr>
                </a:gs>
                <a:gs pos="66000">
                  <a:srgbClr val="9B6BF2">
                    <a:alpha val="0"/>
                  </a:srgbClr>
                </a:gs>
                <a:gs pos="36000">
                  <a:srgbClr val="9B6BF2">
                    <a:alpha val="6666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29" name="Oval"/>
            <p:cNvSpPr>
              <a:spLocks/>
            </p:cNvSpPr>
            <p:nvPr/>
          </p:nvSpPr>
          <p:spPr>
            <a:xfrm>
              <a:off x="-1587" y="2667000"/>
              <a:ext cx="4191000" cy="41910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10980"/>
                  </a:srgbClr>
                </a:gs>
                <a:gs pos="75000">
                  <a:srgbClr val="9B6BF2">
                    <a:alpha val="0"/>
                  </a:srgbClr>
                </a:gs>
                <a:gs pos="36000">
                  <a:srgbClr val="9B6BF2">
                    <a:alpha val="9803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30" name="曲线"/>
            <p:cNvSpPr>
              <a:spLocks/>
            </p:cNvSpPr>
            <p:nvPr/>
          </p:nvSpPr>
          <p:spPr>
            <a:xfrm rot="21010068">
              <a:off x="6359946" y="1790293"/>
              <a:ext cx="2377690" cy="317748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183" y="10336"/>
                  </a:moveTo>
                  <a:cubicBezTo>
                    <a:pt x="3749" y="15966"/>
                    <a:pt x="16251" y="21628"/>
                    <a:pt x="21509" y="21600"/>
                  </a:cubicBezTo>
                  <a:cubicBezTo>
                    <a:pt x="21576" y="7993"/>
                    <a:pt x="21533" y="13606"/>
                    <a:pt x="21600" y="0"/>
                  </a:cubicBezTo>
                  <a:lnTo>
                    <a:pt x="21600" y="0"/>
                  </a:lnTo>
                  <a:lnTo>
                    <a:pt x="20880" y="832"/>
                  </a:lnTo>
                  <a:lnTo>
                    <a:pt x="20161" y="1632"/>
                  </a:lnTo>
                  <a:lnTo>
                    <a:pt x="19442" y="2408"/>
                  </a:lnTo>
                  <a:lnTo>
                    <a:pt x="18720" y="3074"/>
                  </a:lnTo>
                  <a:lnTo>
                    <a:pt x="17999" y="3743"/>
                  </a:lnTo>
                  <a:lnTo>
                    <a:pt x="17277" y="4372"/>
                  </a:lnTo>
                  <a:lnTo>
                    <a:pt x="16565" y="4907"/>
                  </a:lnTo>
                  <a:lnTo>
                    <a:pt x="15839" y="5409"/>
                  </a:lnTo>
                  <a:lnTo>
                    <a:pt x="15119" y="5878"/>
                  </a:lnTo>
                  <a:lnTo>
                    <a:pt x="14413" y="6278"/>
                  </a:lnTo>
                  <a:lnTo>
                    <a:pt x="13694" y="6678"/>
                  </a:lnTo>
                  <a:lnTo>
                    <a:pt x="12988" y="7017"/>
                  </a:lnTo>
                  <a:lnTo>
                    <a:pt x="12281" y="7283"/>
                  </a:lnTo>
                  <a:lnTo>
                    <a:pt x="11575" y="7552"/>
                  </a:lnTo>
                  <a:lnTo>
                    <a:pt x="10877" y="7781"/>
                  </a:lnTo>
                  <a:lnTo>
                    <a:pt x="10188" y="7952"/>
                  </a:lnTo>
                  <a:lnTo>
                    <a:pt x="9495" y="8083"/>
                  </a:lnTo>
                  <a:lnTo>
                    <a:pt x="8810" y="8217"/>
                  </a:lnTo>
                  <a:lnTo>
                    <a:pt x="8134" y="8283"/>
                  </a:lnTo>
                  <a:lnTo>
                    <a:pt x="7460" y="8352"/>
                  </a:lnTo>
                  <a:lnTo>
                    <a:pt x="6793" y="8381"/>
                  </a:lnTo>
                  <a:lnTo>
                    <a:pt x="6132" y="8352"/>
                  </a:lnTo>
                  <a:lnTo>
                    <a:pt x="5479" y="8352"/>
                  </a:lnTo>
                  <a:lnTo>
                    <a:pt x="4834" y="8283"/>
                  </a:lnTo>
                  <a:lnTo>
                    <a:pt x="4196" y="8181"/>
                  </a:lnTo>
                  <a:lnTo>
                    <a:pt x="3570" y="8083"/>
                  </a:lnTo>
                  <a:lnTo>
                    <a:pt x="2954" y="7981"/>
                  </a:lnTo>
                  <a:lnTo>
                    <a:pt x="2343" y="7817"/>
                  </a:lnTo>
                  <a:lnTo>
                    <a:pt x="1740" y="7646"/>
                  </a:lnTo>
                  <a:lnTo>
                    <a:pt x="1151" y="7483"/>
                  </a:lnTo>
                  <a:lnTo>
                    <a:pt x="0" y="7046"/>
                  </a:lnTo>
                  <a:cubicBezTo>
                    <a:pt x="60" y="8144"/>
                    <a:pt x="123" y="9238"/>
                    <a:pt x="183" y="10336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cap="flat" cmpd="sng">
              <a:noFill/>
              <a:prstDash val="solid"/>
              <a:round/>
            </a:ln>
          </p:spPr>
        </p:sp>
        <p:sp>
          <p:nvSpPr>
            <p:cNvPr id="31" name="曲线"/>
            <p:cNvSpPr>
              <a:spLocks/>
            </p:cNvSpPr>
            <p:nvPr/>
          </p:nvSpPr>
          <p:spPr>
            <a:xfrm>
              <a:off x="485023" y="1856449"/>
              <a:ext cx="8173954" cy="4535226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0" y="2543"/>
                  </a:lnTo>
                  <a:lnTo>
                    <a:pt x="0" y="15634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5634"/>
                  </a:lnTo>
                  <a:lnTo>
                    <a:pt x="21600" y="2543"/>
                  </a:lnTo>
                  <a:lnTo>
                    <a:pt x="21600" y="0"/>
                  </a:lnTo>
                  <a:lnTo>
                    <a:pt x="21600" y="0"/>
                  </a:lnTo>
                  <a:lnTo>
                    <a:pt x="20615" y="266"/>
                  </a:lnTo>
                  <a:lnTo>
                    <a:pt x="19640" y="502"/>
                  </a:lnTo>
                  <a:lnTo>
                    <a:pt x="18656" y="706"/>
                  </a:lnTo>
                  <a:lnTo>
                    <a:pt x="17680" y="894"/>
                  </a:lnTo>
                  <a:lnTo>
                    <a:pt x="16705" y="1036"/>
                  </a:lnTo>
                  <a:lnTo>
                    <a:pt x="15738" y="1145"/>
                  </a:lnTo>
                  <a:lnTo>
                    <a:pt x="14771" y="1240"/>
                  </a:lnTo>
                  <a:lnTo>
                    <a:pt x="13822" y="1302"/>
                  </a:lnTo>
                  <a:lnTo>
                    <a:pt x="12890" y="1350"/>
                  </a:lnTo>
                  <a:lnTo>
                    <a:pt x="11967" y="1365"/>
                  </a:lnTo>
                  <a:lnTo>
                    <a:pt x="11070" y="1365"/>
                  </a:lnTo>
                  <a:lnTo>
                    <a:pt x="10181" y="1365"/>
                  </a:lnTo>
                  <a:lnTo>
                    <a:pt x="9319" y="1334"/>
                  </a:lnTo>
                  <a:lnTo>
                    <a:pt x="8483" y="1287"/>
                  </a:lnTo>
                  <a:lnTo>
                    <a:pt x="7673" y="1224"/>
                  </a:lnTo>
                  <a:lnTo>
                    <a:pt x="6889" y="1161"/>
                  </a:lnTo>
                  <a:lnTo>
                    <a:pt x="6140" y="1083"/>
                  </a:lnTo>
                  <a:lnTo>
                    <a:pt x="5417" y="1004"/>
                  </a:lnTo>
                  <a:lnTo>
                    <a:pt x="4738" y="910"/>
                  </a:lnTo>
                  <a:lnTo>
                    <a:pt x="4084" y="816"/>
                  </a:lnTo>
                  <a:lnTo>
                    <a:pt x="2909" y="612"/>
                  </a:lnTo>
                  <a:lnTo>
                    <a:pt x="1907" y="423"/>
                  </a:lnTo>
                  <a:lnTo>
                    <a:pt x="1106" y="266"/>
                  </a:lnTo>
                  <a:lnTo>
                    <a:pt x="505" y="1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cap="flat" cmpd="sng">
              <a:noFill/>
              <a:prstDash val="solid"/>
              <a:round/>
            </a:ln>
          </p:spPr>
        </p:sp>
        <p:sp>
          <p:nvSpPr>
            <p:cNvPr id="32" name="曲线"/>
            <p:cNvSpPr>
              <a:spLocks/>
            </p:cNvSpPr>
            <p:nvPr/>
          </p:nvSpPr>
          <p:spPr>
            <a:xfrm>
              <a:off x="0" y="0"/>
              <a:ext cx="9144000" cy="6858000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</a:path>
                <a:path w="21600" h="21600">
                  <a:moveTo>
                    <a:pt x="20414" y="20019"/>
                  </a:moveTo>
                  <a:lnTo>
                    <a:pt x="1215" y="20019"/>
                  </a:lnTo>
                  <a:lnTo>
                    <a:pt x="1215" y="1619"/>
                  </a:lnTo>
                  <a:lnTo>
                    <a:pt x="20414" y="1619"/>
                  </a:lnTo>
                  <a:lnTo>
                    <a:pt x="20414" y="20019"/>
                  </a:lnTo>
                  <a:close/>
                </a:path>
              </a:pathLst>
            </a:custGeom>
            <a:solidFill>
              <a:srgbClr val="FFFFFF"/>
            </a:solidFill>
            <a:ln cap="flat" cmpd="sng">
              <a:noFill/>
              <a:prstDash val="solid"/>
              <a:round/>
            </a:ln>
          </p:spPr>
        </p:sp>
      </p:grpSp>
      <p:sp>
        <p:nvSpPr>
          <p:cNvPr id="23" name="Rectangle"/>
          <p:cNvSpPr>
            <a:spLocks/>
          </p:cNvSpPr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 w="9525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</p:sp>
      <p:sp>
        <p:nvSpPr>
          <p:cNvPr id="18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r>
              <a:rPr lang="en-US" altLang="zh-CN" sz="3200"/>
              <a:t>Click to edit Master title style</a:t>
            </a:r>
            <a:endParaRPr lang="zh-CN" altLang="en-US" sz="3200"/>
          </a:p>
        </p:txBody>
      </p:sp>
      <p:sp>
        <p:nvSpPr>
          <p:cNvPr id="19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20" name="Text box"/>
          <p:cNvSpPr>
            <a:spLocks noGrp="1"/>
          </p:cNvSpPr>
          <p:nvPr>
            <p:ph type="dt" idx="10"/>
          </p:nvPr>
        </p:nvSpPr>
        <p:spPr>
          <a:xfrm>
            <a:off x="7574443" y="6365498"/>
            <a:ext cx="990598" cy="228658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r>
              <a:rPr lang="en-US" altLang="zh-CN" sz="900" b="1" i="0">
                <a:solidFill>
                  <a:schemeClr val="accent1"/>
                </a:solidFill>
                <a:latin typeface="Century Gothic" charset="0"/>
                <a:ea typeface="宋体" charset="0"/>
                <a:cs typeface="Century Gothic" charset="0"/>
              </a:rPr>
              <a:t>Date/Time</a:t>
            </a:r>
            <a:endParaRPr lang="zh-CN" altLang="en-US" sz="900" b="1" i="0">
              <a:solidFill>
                <a:schemeClr val="accent1"/>
              </a:solidFill>
              <a:latin typeface="Century Gothic" charset="0"/>
              <a:ea typeface="宋体" charset="0"/>
              <a:cs typeface="Century Gothic" charset="0"/>
            </a:endParaRPr>
          </a:p>
        </p:txBody>
      </p:sp>
      <p:sp>
        <p:nvSpPr>
          <p:cNvPr id="21" name="Text box"/>
          <p:cNvSpPr>
            <a:spLocks noGrp="1"/>
          </p:cNvSpPr>
          <p:nvPr>
            <p:ph type="ftr" idx="11"/>
          </p:nvPr>
        </p:nvSpPr>
        <p:spPr>
          <a:xfrm>
            <a:off x="590843" y="6365497"/>
            <a:ext cx="3859794" cy="228659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l"/>
            <a:endParaRPr lang="zh-CN" altLang="en-US" sz="900" b="1" i="0">
              <a:solidFill>
                <a:schemeClr val="accent1"/>
              </a:solidFill>
              <a:latin typeface="Century Gothic" charset="0"/>
              <a:ea typeface="宋体" charset="0"/>
              <a:cs typeface="Century Gothic" charset="0"/>
            </a:endParaRPr>
          </a:p>
        </p:txBody>
      </p:sp>
      <p:sp>
        <p:nvSpPr>
          <p:cNvPr id="22" name="Text box"/>
          <p:cNvSpPr>
            <a:spLocks noGrp="1"/>
          </p:cNvSpPr>
          <p:nvPr>
            <p:ph type="sldNum" idx="12"/>
          </p:nvPr>
        </p:nvSpPr>
        <p:spPr>
          <a:xfrm>
            <a:off x="7678616" y="295730"/>
            <a:ext cx="791307" cy="7676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ctr"/>
            <a:fld id="{CAD2D6BD-DE1B-4B5F-8B41-2702339687B9}" type="slidenum">
              <a:rPr lang="en-US" altLang="zh-CN" sz="28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Century Gothic" charset="0"/>
              </a:rPr>
              <a:t>‹#›</a:t>
            </a:fld>
            <a:endParaRPr lang="zh-CN" altLang="en-US" sz="2800">
              <a:solidFill>
                <a:schemeClr val="bg1"/>
              </a:solidFill>
              <a:latin typeface="Century Gothic" charset="0"/>
              <a:ea typeface="宋体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860078"/>
      </p:ext>
    </p:extLst>
  </p:cSld>
  <p:clrMapOvr>
    <a:masterClrMapping/>
  </p:clrMapOvr>
  <p:hf sldNu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Combination"/>
          <p:cNvGrpSpPr>
            <a:grpSpLocks/>
          </p:cNvGrpSpPr>
          <p:nvPr/>
        </p:nvGrpSpPr>
        <p:grpSpPr>
          <a:xfrm>
            <a:off x="-1587" y="0"/>
            <a:ext cx="9145589" cy="6860798"/>
            <a:chOff x="-1587" y="0"/>
            <a:chExt cx="9145589" cy="6860798"/>
          </a:xfrm>
        </p:grpSpPr>
        <p:sp>
          <p:nvSpPr>
            <p:cNvPr id="2" name="Rectangle"/>
            <p:cNvSpPr>
              <a:spLocks/>
            </p:cNvSpPr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 rotWithShape="1">
              <a:blip r:embed="rId14"/>
              <a:stretch>
                <a:fillRect l="-16713" r="-16989"/>
              </a:stretch>
            </a:blipFill>
            <a:ln w="19050" cap="flat" cmpd="sng">
              <a:noFill/>
              <a:prstDash val="solid"/>
              <a:round/>
            </a:ln>
          </p:spPr>
        </p:sp>
        <p:sp>
          <p:nvSpPr>
            <p:cNvPr id="3" name="Oval"/>
            <p:cNvSpPr>
              <a:spLocks/>
            </p:cNvSpPr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36000">
                  <a:srgbClr val="9B6BF2">
                    <a:alpha val="7843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4" name="Oval"/>
            <p:cNvSpPr>
              <a:spLocks/>
            </p:cNvSpPr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6666"/>
                  </a:srgbClr>
                </a:gs>
                <a:gs pos="69000">
                  <a:srgbClr val="9B6BF2">
                    <a:alpha val="0"/>
                  </a:srgbClr>
                </a:gs>
                <a:gs pos="36000">
                  <a:srgbClr val="9B6BF2">
                    <a:alpha val="5882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5" name="Oval"/>
            <p:cNvSpPr>
              <a:spLocks/>
            </p:cNvSpPr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13725"/>
                  </a:srgbClr>
                </a:gs>
                <a:gs pos="73000">
                  <a:srgbClr val="9B6BF2">
                    <a:alpha val="0"/>
                  </a:srgbClr>
                </a:gs>
                <a:gs pos="36000">
                  <a:srgbClr val="9B6BF2">
                    <a:alpha val="6666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6" name="Oval"/>
            <p:cNvSpPr>
              <a:spLocks/>
            </p:cNvSpPr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13725"/>
                  </a:srgbClr>
                </a:gs>
                <a:gs pos="66000">
                  <a:srgbClr val="9B6BF2">
                    <a:alpha val="0"/>
                  </a:srgbClr>
                </a:gs>
                <a:gs pos="36000">
                  <a:srgbClr val="9B6BF2">
                    <a:alpha val="6666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7" name="Oval"/>
            <p:cNvSpPr>
              <a:spLocks/>
            </p:cNvSpPr>
            <p:nvPr/>
          </p:nvSpPr>
          <p:spPr>
            <a:xfrm>
              <a:off x="-1587" y="2667000"/>
              <a:ext cx="4191000" cy="41910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10980"/>
                  </a:srgbClr>
                </a:gs>
                <a:gs pos="75000">
                  <a:srgbClr val="9B6BF2">
                    <a:alpha val="0"/>
                  </a:srgbClr>
                </a:gs>
                <a:gs pos="36000">
                  <a:srgbClr val="9B6BF2">
                    <a:alpha val="9803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8" name="曲线"/>
            <p:cNvSpPr>
              <a:spLocks/>
            </p:cNvSpPr>
            <p:nvPr/>
          </p:nvSpPr>
          <p:spPr>
            <a:xfrm rot="21010068">
              <a:off x="6359946" y="1790293"/>
              <a:ext cx="2377690" cy="317748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183" y="10336"/>
                  </a:moveTo>
                  <a:cubicBezTo>
                    <a:pt x="3749" y="15966"/>
                    <a:pt x="16251" y="21628"/>
                    <a:pt x="21509" y="21600"/>
                  </a:cubicBezTo>
                  <a:cubicBezTo>
                    <a:pt x="21576" y="7993"/>
                    <a:pt x="21533" y="13606"/>
                    <a:pt x="21600" y="0"/>
                  </a:cubicBezTo>
                  <a:lnTo>
                    <a:pt x="21600" y="0"/>
                  </a:lnTo>
                  <a:lnTo>
                    <a:pt x="20880" y="832"/>
                  </a:lnTo>
                  <a:lnTo>
                    <a:pt x="20161" y="1632"/>
                  </a:lnTo>
                  <a:lnTo>
                    <a:pt x="19442" y="2408"/>
                  </a:lnTo>
                  <a:lnTo>
                    <a:pt x="18720" y="3074"/>
                  </a:lnTo>
                  <a:lnTo>
                    <a:pt x="17999" y="3743"/>
                  </a:lnTo>
                  <a:lnTo>
                    <a:pt x="17277" y="4372"/>
                  </a:lnTo>
                  <a:lnTo>
                    <a:pt x="16565" y="4907"/>
                  </a:lnTo>
                  <a:lnTo>
                    <a:pt x="15839" y="5409"/>
                  </a:lnTo>
                  <a:lnTo>
                    <a:pt x="15119" y="5878"/>
                  </a:lnTo>
                  <a:lnTo>
                    <a:pt x="14413" y="6278"/>
                  </a:lnTo>
                  <a:lnTo>
                    <a:pt x="13694" y="6678"/>
                  </a:lnTo>
                  <a:lnTo>
                    <a:pt x="12988" y="7017"/>
                  </a:lnTo>
                  <a:lnTo>
                    <a:pt x="12281" y="7283"/>
                  </a:lnTo>
                  <a:lnTo>
                    <a:pt x="11575" y="7552"/>
                  </a:lnTo>
                  <a:lnTo>
                    <a:pt x="10877" y="7781"/>
                  </a:lnTo>
                  <a:lnTo>
                    <a:pt x="10188" y="7952"/>
                  </a:lnTo>
                  <a:lnTo>
                    <a:pt x="9495" y="8083"/>
                  </a:lnTo>
                  <a:lnTo>
                    <a:pt x="8810" y="8217"/>
                  </a:lnTo>
                  <a:lnTo>
                    <a:pt x="8134" y="8283"/>
                  </a:lnTo>
                  <a:lnTo>
                    <a:pt x="7460" y="8352"/>
                  </a:lnTo>
                  <a:lnTo>
                    <a:pt x="6793" y="8381"/>
                  </a:lnTo>
                  <a:lnTo>
                    <a:pt x="6132" y="8352"/>
                  </a:lnTo>
                  <a:lnTo>
                    <a:pt x="5479" y="8352"/>
                  </a:lnTo>
                  <a:lnTo>
                    <a:pt x="4834" y="8283"/>
                  </a:lnTo>
                  <a:lnTo>
                    <a:pt x="4196" y="8181"/>
                  </a:lnTo>
                  <a:lnTo>
                    <a:pt x="3570" y="8083"/>
                  </a:lnTo>
                  <a:lnTo>
                    <a:pt x="2954" y="7981"/>
                  </a:lnTo>
                  <a:lnTo>
                    <a:pt x="2343" y="7817"/>
                  </a:lnTo>
                  <a:lnTo>
                    <a:pt x="1740" y="7646"/>
                  </a:lnTo>
                  <a:lnTo>
                    <a:pt x="1151" y="7483"/>
                  </a:lnTo>
                  <a:lnTo>
                    <a:pt x="0" y="7046"/>
                  </a:lnTo>
                  <a:cubicBezTo>
                    <a:pt x="60" y="8144"/>
                    <a:pt x="123" y="9238"/>
                    <a:pt x="183" y="10336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cap="flat" cmpd="sng">
              <a:noFill/>
              <a:prstDash val="solid"/>
              <a:round/>
            </a:ln>
          </p:spPr>
        </p:sp>
        <p:sp>
          <p:nvSpPr>
            <p:cNvPr id="9" name="曲线"/>
            <p:cNvSpPr>
              <a:spLocks/>
            </p:cNvSpPr>
            <p:nvPr/>
          </p:nvSpPr>
          <p:spPr>
            <a:xfrm>
              <a:off x="485023" y="1856449"/>
              <a:ext cx="8173954" cy="4535226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0" y="2543"/>
                  </a:lnTo>
                  <a:lnTo>
                    <a:pt x="0" y="15634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5634"/>
                  </a:lnTo>
                  <a:lnTo>
                    <a:pt x="21600" y="2543"/>
                  </a:lnTo>
                  <a:lnTo>
                    <a:pt x="21600" y="0"/>
                  </a:lnTo>
                  <a:lnTo>
                    <a:pt x="21600" y="0"/>
                  </a:lnTo>
                  <a:lnTo>
                    <a:pt x="20615" y="266"/>
                  </a:lnTo>
                  <a:lnTo>
                    <a:pt x="19640" y="502"/>
                  </a:lnTo>
                  <a:lnTo>
                    <a:pt x="18656" y="706"/>
                  </a:lnTo>
                  <a:lnTo>
                    <a:pt x="17680" y="894"/>
                  </a:lnTo>
                  <a:lnTo>
                    <a:pt x="16705" y="1036"/>
                  </a:lnTo>
                  <a:lnTo>
                    <a:pt x="15738" y="1145"/>
                  </a:lnTo>
                  <a:lnTo>
                    <a:pt x="14771" y="1240"/>
                  </a:lnTo>
                  <a:lnTo>
                    <a:pt x="13822" y="1302"/>
                  </a:lnTo>
                  <a:lnTo>
                    <a:pt x="12890" y="1350"/>
                  </a:lnTo>
                  <a:lnTo>
                    <a:pt x="11967" y="1365"/>
                  </a:lnTo>
                  <a:lnTo>
                    <a:pt x="11070" y="1365"/>
                  </a:lnTo>
                  <a:lnTo>
                    <a:pt x="10181" y="1365"/>
                  </a:lnTo>
                  <a:lnTo>
                    <a:pt x="9319" y="1334"/>
                  </a:lnTo>
                  <a:lnTo>
                    <a:pt x="8483" y="1287"/>
                  </a:lnTo>
                  <a:lnTo>
                    <a:pt x="7673" y="1224"/>
                  </a:lnTo>
                  <a:lnTo>
                    <a:pt x="6889" y="1161"/>
                  </a:lnTo>
                  <a:lnTo>
                    <a:pt x="6140" y="1083"/>
                  </a:lnTo>
                  <a:lnTo>
                    <a:pt x="5417" y="1004"/>
                  </a:lnTo>
                  <a:lnTo>
                    <a:pt x="4738" y="910"/>
                  </a:lnTo>
                  <a:lnTo>
                    <a:pt x="4084" y="816"/>
                  </a:lnTo>
                  <a:lnTo>
                    <a:pt x="2909" y="612"/>
                  </a:lnTo>
                  <a:lnTo>
                    <a:pt x="1907" y="423"/>
                  </a:lnTo>
                  <a:lnTo>
                    <a:pt x="1106" y="266"/>
                  </a:lnTo>
                  <a:lnTo>
                    <a:pt x="505" y="1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cap="flat" cmpd="sng">
              <a:noFill/>
              <a:prstDash val="solid"/>
              <a:round/>
            </a:ln>
          </p:spPr>
        </p:sp>
        <p:sp>
          <p:nvSpPr>
            <p:cNvPr id="10" name="曲线"/>
            <p:cNvSpPr>
              <a:spLocks/>
            </p:cNvSpPr>
            <p:nvPr/>
          </p:nvSpPr>
          <p:spPr>
            <a:xfrm>
              <a:off x="0" y="0"/>
              <a:ext cx="9144000" cy="6858000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</a:path>
                <a:path w="21600" h="21600">
                  <a:moveTo>
                    <a:pt x="20414" y="20019"/>
                  </a:moveTo>
                  <a:lnTo>
                    <a:pt x="1215" y="20019"/>
                  </a:lnTo>
                  <a:lnTo>
                    <a:pt x="1215" y="1619"/>
                  </a:lnTo>
                  <a:lnTo>
                    <a:pt x="20414" y="1619"/>
                  </a:lnTo>
                  <a:lnTo>
                    <a:pt x="20414" y="20019"/>
                  </a:lnTo>
                  <a:close/>
                </a:path>
              </a:pathLst>
            </a:custGeom>
            <a:solidFill>
              <a:srgbClr val="FFFFFF"/>
            </a:solidFill>
            <a:ln cap="flat" cmpd="sng">
              <a:noFill/>
              <a:prstDash val="solid"/>
              <a:round/>
            </a:ln>
          </p:spPr>
        </p:sp>
      </p:grpSp>
      <p:sp>
        <p:nvSpPr>
          <p:cNvPr id="12" name="Text box"/>
          <p:cNvSpPr>
            <a:spLocks noGrp="1"/>
          </p:cNvSpPr>
          <p:nvPr>
            <p:ph type="title"/>
          </p:nvPr>
        </p:nvSpPr>
        <p:spPr>
          <a:xfrm>
            <a:off x="866439" y="927099"/>
            <a:ext cx="6345260" cy="70986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13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14" name="Text box"/>
          <p:cNvSpPr>
            <a:spLocks noGrp="1"/>
          </p:cNvSpPr>
          <p:nvPr>
            <p:ph type="dt" idx="2"/>
          </p:nvPr>
        </p:nvSpPr>
        <p:spPr>
          <a:xfrm>
            <a:off x="7574443" y="6365498"/>
            <a:ext cx="990598" cy="228658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datetime1">
              <a:rPr lang="en-US" altLang="zh-CN" sz="900" b="1" i="0">
                <a:solidFill>
                  <a:schemeClr val="accent1"/>
                </a:solidFill>
                <a:latin typeface="Century Gothic" charset="0"/>
                <a:ea typeface="宋体" charset="0"/>
                <a:cs typeface="Century Gothic" charset="0"/>
              </a:rPr>
              <a:t>5/1/2026</a:t>
            </a:fld>
            <a:endParaRPr lang="zh-CN" altLang="en-US" sz="900" b="1" i="0">
              <a:solidFill>
                <a:schemeClr val="accent1"/>
              </a:solidFill>
              <a:latin typeface="Century Gothic" charset="0"/>
              <a:ea typeface="宋体" charset="0"/>
              <a:cs typeface="Century Gothic" charset="0"/>
            </a:endParaRPr>
          </a:p>
        </p:txBody>
      </p:sp>
      <p:sp>
        <p:nvSpPr>
          <p:cNvPr id="15" name="Text box"/>
          <p:cNvSpPr>
            <a:spLocks noGrp="1"/>
          </p:cNvSpPr>
          <p:nvPr>
            <p:ph type="ftr" idx="3"/>
          </p:nvPr>
        </p:nvSpPr>
        <p:spPr>
          <a:xfrm>
            <a:off x="590843" y="6365497"/>
            <a:ext cx="3859794" cy="22865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l"/>
            <a:endParaRPr lang="zh-CN" altLang="en-US" sz="900" b="1" i="0">
              <a:solidFill>
                <a:schemeClr val="accent1"/>
              </a:solidFill>
              <a:latin typeface="Century Gothic" charset="0"/>
              <a:ea typeface="宋体" charset="0"/>
              <a:cs typeface="Century Gothic" charset="0"/>
            </a:endParaRPr>
          </a:p>
        </p:txBody>
      </p:sp>
      <p:sp>
        <p:nvSpPr>
          <p:cNvPr id="16" name="Rectangle"/>
          <p:cNvSpPr>
            <a:spLocks/>
          </p:cNvSpPr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 w="9525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</p:sp>
      <p:sp>
        <p:nvSpPr>
          <p:cNvPr id="17" name="Text box"/>
          <p:cNvSpPr>
            <a:spLocks noGrp="1"/>
          </p:cNvSpPr>
          <p:nvPr>
            <p:ph type="sldNum" idx="4"/>
          </p:nvPr>
        </p:nvSpPr>
        <p:spPr>
          <a:xfrm>
            <a:off x="7678616" y="295730"/>
            <a:ext cx="791307" cy="7676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ctr"/>
            <a:fld id="{CAD2D6BD-DE1B-4B5F-8B41-2702339687B9}" type="slidenum">
              <a:rPr lang="en-US" altLang="zh-CN" sz="28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Century Gothic" charset="0"/>
              </a:rPr>
              <a:t>‹#›</a:t>
            </a:fld>
            <a:endParaRPr lang="zh-CN" altLang="en-US" sz="2800">
              <a:solidFill>
                <a:schemeClr val="bg1"/>
              </a:solidFill>
              <a:latin typeface="Century Gothic" charset="0"/>
              <a:ea typeface="宋体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306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l" defTabSz="914400" eaLnBrk="1" fontAlgn="auto" latinLnBrk="0" hangingPunct="1">
        <a:spcBef>
          <a:spcPts val="0"/>
        </a:spcBef>
        <a:buNone/>
        <a:defRPr sz="3200" b="0" i="0" kern="1200">
          <a:solidFill>
            <a:schemeClr val="bg1"/>
          </a:solidFill>
          <a:latin typeface="Century Gothic" charset="0"/>
          <a:ea typeface="宋体" charset="0"/>
          <a:cs typeface="Century Gothic" charset="0"/>
        </a:defRPr>
      </a:lvl1pPr>
    </p:titleStyle>
    <p:bodyStyle>
      <a:lvl1pPr marL="342900" indent="-3429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1pPr>
      <a:lvl2pPr marL="685800" indent="-283464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2pPr>
      <a:lvl3pPr marL="960120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3pPr>
      <a:lvl4pPr marL="1234440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4pPr>
      <a:lvl5pPr marL="1508760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5pPr>
      <a:lvl6pPr marL="1814576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6pPr>
      <a:lvl7pPr marL="2071751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7pPr>
      <a:lvl8pPr marL="2258949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8pPr>
      <a:lvl9pPr marL="2258949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box" descr="Double tap to add title&#10;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pic>
        <p:nvPicPr>
          <p:cNvPr id="35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58748" cy="68580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937449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Soccer Field Project Overview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37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Standard FIFA field: 105m x 68m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Capacity: ~3,000 spectators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Prefabricated steel pavilion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Materials sourced from China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Lighting: 2,000 lux (DIALux design)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810315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box" descr="Double tap to add title&#10;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pic>
        <p:nvPicPr>
          <p:cNvPr id="40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512" y="0"/>
            <a:ext cx="9099488" cy="511277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450814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box" descr="Double tap to add title&#10;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pic>
        <p:nvPicPr>
          <p:cNvPr id="42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-1"/>
            <a:ext cx="9186981" cy="516193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073105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box" descr="Double tap to add title&#10;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pic>
        <p:nvPicPr>
          <p:cNvPr id="44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51984" cy="514227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225142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box" descr="Double tap to add title&#10;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pic>
        <p:nvPicPr>
          <p:cNvPr id="46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-1"/>
            <a:ext cx="9134485" cy="513243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2026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pic>
        <p:nvPicPr>
          <p:cNvPr id="48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-1"/>
            <a:ext cx="9169483" cy="5152103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351218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Project Scope &amp; Notes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50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 smtClean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Excludes </a:t>
            </a:r>
            <a:r>
              <a:rPr lang="en-US" altLang="zh-CN" sz="1800" b="0" i="0" u="none" strike="noStrike" kern="1200" cap="none" spc="0" baseline="0" dirty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transport, labor, installation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 dirty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Prices based on </a:t>
            </a:r>
            <a:r>
              <a:rPr lang="en-US" altLang="zh-CN" sz="1800" b="0" i="0" u="none" strike="noStrike" kern="1200" cap="none" spc="0" baseline="0" dirty="0" err="1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Alibaba</a:t>
            </a:r>
            <a:r>
              <a:rPr lang="en-US" altLang="zh-CN" sz="1800" b="0" i="0" u="none" strike="noStrike" kern="1200" cap="none" spc="0" baseline="0" dirty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 &amp; Made-in-China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 dirty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Subject to fluctuation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 dirty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Final quote requires engineering drawings</a:t>
            </a:r>
            <a:endParaRPr lang="zh-CN" altLang="en-US" sz="1800" b="0" i="0" u="none" strike="noStrike" kern="1200" cap="none" spc="0" baseline="0" dirty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31732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Playing Surface Options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52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1. Artificial Turf (Recommended)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2. Natural Grass System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Field Area: 7,140 m²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Choice depends on maintenance &amp; climate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774089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Pavilion &amp; Grandstand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58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 dirty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Prefabricated steel structure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 dirty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Capacity: ~3,000 seats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 dirty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Area: 2,000–3,000 </a:t>
            </a:r>
            <a:r>
              <a:rPr lang="en-US" altLang="zh-CN" sz="1800" b="0" i="0" u="none" strike="noStrike" kern="1200" cap="none" spc="0" baseline="0" dirty="0" smtClean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m²</a:t>
            </a:r>
            <a:endParaRPr lang="en-US" altLang="zh-CN" sz="1800" b="0" i="0" u="none" strike="noStrike" kern="1200" cap="none" spc="0" baseline="0" dirty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738548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Lighting System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62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 dirty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2,000 lux average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 dirty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LED high-mast floodlights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 dirty="0" err="1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DIALux</a:t>
            </a:r>
            <a:r>
              <a:rPr lang="en-US" altLang="zh-CN" sz="1800" b="0" i="0" u="none" strike="noStrike" kern="1200" cap="none" spc="0" baseline="0" dirty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 optimized </a:t>
            </a:r>
            <a:r>
              <a:rPr lang="en-US" altLang="zh-CN" sz="1800" b="0" i="0" u="none" strike="noStrike" kern="1200" cap="none" spc="0" baseline="0" dirty="0" smtClean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design</a:t>
            </a:r>
            <a:endParaRPr lang="en-US" altLang="zh-CN" sz="1800" b="0" i="0" u="none" strike="noStrike" kern="1200" cap="none" spc="0" baseline="0" dirty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498488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Additional Considerations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64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Shipping &amp; duties not included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Hurricane/wind compliance needed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Corrosion protection +10–20%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Site-specific design required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963921442"/>
      </p:ext>
    </p:extLst>
  </p:cSld>
  <p:clrMapOvr>
    <a:masterClrMapping/>
  </p:clrMapOvr>
</p:sld>
</file>

<file path=ppt/theme/theme1.xml><?xml version="1.0" encoding="utf-8"?>
<a:theme xmlns:a="http://schemas.openxmlformats.org/drawingml/2006/main" name="Ion Boardroom">
  <a:themeElements>
    <a:clrScheme name="Ion Boardroom">
      <a:dk1>
        <a:srgbClr val="000000"/>
      </a:dk1>
      <a:lt1>
        <a:srgbClr val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Ion Boardroom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Normal.eit</Template>
  <TotalTime>61</TotalTime>
  <Words>125</Words>
  <Application>Microsoft Office PowerPoint</Application>
  <PresentationFormat>On-screen Show (4:3)</PresentationFormat>
  <Paragraphs>29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宋体</vt:lpstr>
      <vt:lpstr>Century Gothic</vt:lpstr>
      <vt:lpstr>Droid Sans</vt:lpstr>
      <vt:lpstr>Lucida Sans</vt:lpstr>
      <vt:lpstr>Wingdings 3</vt:lpstr>
      <vt:lpstr>Ion Boardroom</vt:lpstr>
      <vt:lpstr>PowerPoint Presentation</vt:lpstr>
      <vt:lpstr>Soccer Field Project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Project Scope &amp; Notes</vt:lpstr>
      <vt:lpstr>Playing Surface Options</vt:lpstr>
      <vt:lpstr>Pavilion &amp; Grandstand</vt:lpstr>
      <vt:lpstr>Lighting System</vt:lpstr>
      <vt:lpstr>Additional Considerations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Soccer Field Project Overview</dc:title>
  <dc:creator>LAPTOPS HUB</dc:creator>
  <dc:description>generated using python-pptx</dc:description>
  <cp:lastModifiedBy>LAPTOPS HUB</cp:lastModifiedBy>
  <cp:revision>11</cp:revision>
  <dcterms:created xsi:type="dcterms:W3CDTF">2013-01-27T09:14:16Z</dcterms:created>
  <dcterms:modified xsi:type="dcterms:W3CDTF">2026-05-01T13:09:36Z</dcterms:modified>
</cp:coreProperties>
</file>