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type="screen4x3" cy="6858000" cx="9144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24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25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26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27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2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628" name="Rectangle 8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29" name="Oval 9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0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1" name="Oval 12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2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3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635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36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algn="l" indent="0" marL="0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637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638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39" name="Rectangle 10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92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5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secHead">
  <p:cSld name="Section Header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706" name="Rectangle 11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07" name="Oval 12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8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9" name="Oval 14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10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11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12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13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ah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14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15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716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b="0" cap="none"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17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algn="l" indent="0" marL="0">
              <a:buNone/>
              <a:defRPr cap="all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1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0" name="Rectangle 7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Title 1"/>
          <p:cNvSpPr>
            <a:spLocks noGrp="1"/>
          </p:cNvSpPr>
          <p:nvPr>
            <p:ph type="title"/>
          </p:nvPr>
        </p:nvSpPr>
        <p:spPr/>
        <p:txBody>
          <a:bodyPr anchor="ctr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86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87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8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8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9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2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indent="0" marL="0">
              <a:buNone/>
              <a:defRPr b="0" sz="2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2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2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4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64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Rectangle 4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3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3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801" name="Rectangle 12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802" name="Oval 13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803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804" name="Oval 15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805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806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807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808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ah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809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8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811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12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13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indent="0" marL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81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81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16" name="Rectangle 8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81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676" name="Rectangle 12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77" name="Oval 13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8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9" name="Oval 15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0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1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2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3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ah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8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85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686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7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8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indent="0" marL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69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1" name="Rectangle 9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Panoramic Picture with Caption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768" name="Rectangle 11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69" name="Oval 12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70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71" name="Oval 14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72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73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7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75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76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ah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7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778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7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780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indent="0" marL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8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83" name="Rectangle 9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84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itle and Caption"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660" name="Rectangle 11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61" name="Oval 13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2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3" name="Oval 15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4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5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6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67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/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8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ah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6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670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1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4" name="Rectangle 7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7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Quote with Caption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750" name="Rectangle 12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51" name="Oval 14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2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3" name="Oval 18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4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5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56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57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ah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5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759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b="0" dirty="0" sz="8000" i="0" lang="en-US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048760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/>
          <a:noFill/>
        </p:spPr>
        <p:txBody>
          <a:bodyPr rtlCol="0" wrap="square">
            <a:spAutoFit/>
          </a:bodyPr>
          <a:p>
            <a:pPr algn="r"/>
            <a:r>
              <a:rPr b="0" dirty="0" sz="8000" i="0" lang="en-US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1048761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62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indent="0" marL="0">
              <a:buNone/>
              <a:defRPr b="0" cap="small" dirty="0" sz="1400" i="0" kern="1200" lang="en-US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indent="0" marL="0">
              <a:buNone/>
              <a:defRPr sz="18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6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66" name="Rectangle 8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6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Name Card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645" name="Rectangle 9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46" name="Oval 10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7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8" name="Oval 12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9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0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51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52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ah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5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654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algn="l" indent="0" marL="0">
              <a:buNone/>
              <a:defRPr cap="none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65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Rectangle 6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92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indent="0" marL="0">
              <a:buNone/>
              <a:defRPr b="0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3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indent="0" marL="0">
              <a:buNone/>
              <a:defRPr b="0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5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indent="0" marL="0">
              <a:buNone/>
              <a:defRPr b="0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7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3294530" y="2489201"/>
            <a:ext cx="0" cy="3546328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5849521" y="2489201"/>
            <a:ext cx="0" cy="3546328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9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9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800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4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indent="0" marL="0">
              <a:buNone/>
              <a:defRPr b="0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5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96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indent="0" marL="0">
              <a:buNone/>
              <a:defRPr b="0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8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99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indent="0" marL="0">
              <a:buNone/>
              <a:defRPr b="0" sz="20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1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algn="tl" blurRad="50800" dir="5400000" dist="50800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702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145728" name="Straight Connector 39"/>
          <p:cNvCxnSpPr>
            <a:cxnSpLocks/>
          </p:cNvCxnSpPr>
          <p:nvPr/>
        </p:nvCxnSpPr>
        <p:spPr>
          <a:xfrm>
            <a:off x="3290019" y="2489201"/>
            <a:ext cx="0" cy="3546328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40"/>
          <p:cNvCxnSpPr>
            <a:cxnSpLocks/>
          </p:cNvCxnSpPr>
          <p:nvPr/>
        </p:nvCxnSpPr>
        <p:spPr>
          <a:xfrm>
            <a:off x="5849521" y="2489201"/>
            <a:ext cx="0" cy="3546328"/>
          </a:xfrm>
          <a:prstGeom prst="line"/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0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0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5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81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anchorCtr="0"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820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8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p>
            <a:endParaRPr lang="en-US"/>
          </a:p>
        </p:txBody>
      </p:sp>
      <p:sp>
        <p:nvSpPr>
          <p:cNvPr id="10488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vertTitleAndTx">
  <p:cSld name="Vertical Title and Text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048734" name="Rectangle 10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35" name="Oval 11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6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7" name="Oval 13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8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9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4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048741" name="Rectangle 16"/>
          <p:cNvSpPr/>
          <p:nvPr/>
        </p:nvSpPr>
        <p:spPr>
          <a:xfrm>
            <a:off x="414867" y="402165"/>
            <a:ext cx="4610565" cy="6053670"/>
          </a:xfrm>
          <a:prstGeom prst="rect"/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42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ah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048743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ah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048744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anchor="ctr" anchorCtr="0"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4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74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p>
            <a:endParaRPr lang="en-US"/>
          </a:p>
        </p:txBody>
      </p:sp>
      <p:sp>
        <p:nvSpPr>
          <p:cNvPr id="1048748" name="Rectangle 8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/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image" Target="../media/image1.jpeg"/><Relationship Id="rId1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48576" name="Rectangle 13"/>
            <p:cNvSpPr/>
            <p:nvPr/>
          </p:nvSpPr>
          <p:spPr>
            <a:xfrm>
              <a:off x="0" y="0"/>
              <a:ext cx="9118832" cy="6858000"/>
            </a:xfrm>
            <a:prstGeom prst="rect"/>
            <a:blipFill>
              <a:blip xmlns:r="http://schemas.openxmlformats.org/officeDocument/2006/relationships" r:embed="rId1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Oval 20"/>
            <p:cNvSpPr/>
            <p:nvPr/>
          </p:nvSpPr>
          <p:spPr>
            <a:xfrm>
              <a:off x="0" y="2895600"/>
              <a:ext cx="2362200" cy="2362200"/>
            </a:xfrm>
            <a:prstGeom prst="ellipse"/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/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Oval 22"/>
            <p:cNvSpPr/>
            <p:nvPr/>
          </p:nvSpPr>
          <p:spPr>
            <a:xfrm>
              <a:off x="5689832" y="0"/>
              <a:ext cx="1600200" cy="16002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/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/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ah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ah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58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ah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048585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6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87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b="1" sz="900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104858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b="1" sz="900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1048589" name="Rectangle 25"/>
          <p:cNvSpPr/>
          <p:nvPr/>
        </p:nvSpPr>
        <p:spPr>
          <a:xfrm>
            <a:off x="7745644" y="0"/>
            <a:ext cx="685800" cy="1099458"/>
          </a:xfrm>
          <a:prstGeom prst="rect"/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90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/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eaLnBrk="1" hangingPunct="1" latinLnBrk="0" rtl="0">
        <a:spcBef>
          <a:spcPct val="0"/>
        </a:spcBef>
        <a:buNone/>
        <a:defRPr b="0" sz="320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8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3464" latinLnBrk="0" marL="685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6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96012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4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23444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150876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18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0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225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24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b="0" sz="120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2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28338"/>
            <a:ext cx="9115280" cy="698633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Island Swing Batting Cage Facility</a:t>
            </a:r>
          </a:p>
        </p:txBody>
      </p:sp>
      <p:sp>
        <p:nvSpPr>
          <p:cNvPr id="1048598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/>
              <a:t>3000 Sq. Ft. Pre-Fabricated Two-Lane Sports </a:t>
            </a:r>
            <a:r>
              <a:rPr dirty="0" smtClean="0"/>
              <a:t>Facility</a:t>
            </a:r>
            <a:r>
              <a:rPr dirty="0" lang="en-US" smtClean="0"/>
              <a:t>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3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92915" y="0"/>
            <a:ext cx="9397999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pic>
        <p:nvPicPr>
          <p:cNvPr id="2097154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"/>
            <a:ext cx="9202629" cy="671543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Project Overview</a:t>
            </a:r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Prefabricated Sports Facility</a:t>
            </a:r>
          </a:p>
          <a:p>
            <a:r>
              <a:t>Baseball / Softball Batting Practice</a:t>
            </a:r>
          </a:p>
          <a:p>
            <a:r>
              <a:t>Total Area: 3000 Sq. Ft.</a:t>
            </a:r>
          </a:p>
          <a:p>
            <a:r>
              <a:t>Two-Lane Configuration</a:t>
            </a:r>
          </a:p>
          <a:p>
            <a:r>
              <a:t>Steel Frame Structure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Key Dimensions</a:t>
            </a:r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Length: 60 ft</a:t>
            </a:r>
          </a:p>
          <a:p>
            <a:r>
              <a:t>Width: 50 ft</a:t>
            </a:r>
          </a:p>
          <a:p>
            <a:r>
              <a:t>Height: Approx. 20–24 ft</a:t>
            </a:r>
          </a:p>
          <a:p>
            <a:r>
              <a:t>Dual batting lanes with divider netting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Architectural Design Concept</a:t>
            </a:r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Modern industrial sports facility</a:t>
            </a:r>
          </a:p>
          <a:p>
            <a:r>
              <a:t>Open-ended ventilation design</a:t>
            </a:r>
          </a:p>
          <a:p>
            <a:r>
              <a:t>Bright yellow wall panels</a:t>
            </a:r>
          </a:p>
          <a:p>
            <a:r>
              <a:t>Arched roof system</a:t>
            </a:r>
          </a:p>
          <a:p>
            <a:r>
              <a:t>Outdoor scenic integration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Interior Features</a:t>
            </a:r>
          </a:p>
        </p:txBody>
      </p:sp>
      <p:sp>
        <p:nvSpPr>
          <p:cNvPr id="104860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Monofilament turf (2-inch pile)</a:t>
            </a:r>
          </a:p>
          <a:p>
            <a:r>
              <a:t>Dual batting cages</a:t>
            </a:r>
          </a:p>
          <a:p>
            <a:r>
              <a:t>Divider netting</a:t>
            </a:r>
          </a:p>
          <a:p>
            <a:r>
              <a:t>Training equipment space</a:t>
            </a:r>
          </a:p>
          <a:p>
            <a:r>
              <a:t>Natural daylight via skylights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Structural System</a:t>
            </a:r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Galvanized Steel Frame (ASTM A36)</a:t>
            </a:r>
          </a:p>
          <a:p>
            <a:r>
              <a:t>Steel trusses @ 10 ft O.C.</a:t>
            </a:r>
          </a:p>
          <a:p>
            <a:r>
              <a:t>Wide-span design</a:t>
            </a:r>
          </a:p>
          <a:p>
            <a:r>
              <a:t>Reinforced concrete slab foundation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Roofing System</a:t>
            </a:r>
          </a:p>
        </p:txBody>
      </p:sp>
      <p:sp>
        <p:nvSpPr>
          <p:cNvPr id="104861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Corrugated metal roof</a:t>
            </a:r>
          </a:p>
          <a:p>
            <a:r>
              <a:t>Integrated skylights</a:t>
            </a:r>
          </a:p>
          <a:p>
            <a:r>
              <a:t>Weather protection</a:t>
            </a:r>
          </a:p>
          <a:p>
            <a:r>
              <a:t>Heat reduction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Wall &amp; Insulation</a:t>
            </a:r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Metal panel walls</a:t>
            </a:r>
          </a:p>
          <a:p>
            <a:r>
              <a:t>R-19 insulation</a:t>
            </a:r>
          </a:p>
          <a:p>
            <a:r>
              <a:t>Low maintenance</a:t>
            </a:r>
          </a:p>
          <a:p>
            <a:r>
              <a:t>Weather resistant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Safety Features</a:t>
            </a:r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High-tensile netting</a:t>
            </a:r>
          </a:p>
          <a:p>
            <a:r>
              <a:t>12 ft safety walls</a:t>
            </a:r>
          </a:p>
          <a:p>
            <a:r>
              <a:t>Divider net system</a:t>
            </a:r>
          </a:p>
          <a:p>
            <a:r>
              <a:t>Player protection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Floor Plan Layout</a:t>
            </a:r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Two batting lanes</a:t>
            </a:r>
          </a:p>
          <a:p>
            <a:r>
              <a:t>Central divider</a:t>
            </a:r>
          </a:p>
          <a:p>
            <a:r>
              <a:t>Equipment zones</a:t>
            </a:r>
          </a:p>
          <a:p>
            <a:r>
              <a:t>Clear player circulation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Construction Specifications</a:t>
            </a:r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Prefabricated components</a:t>
            </a:r>
          </a:p>
          <a:p>
            <a:r>
              <a:t>Bolt-together system</a:t>
            </a:r>
          </a:p>
          <a:p>
            <a:r>
              <a:t>Fast installation</a:t>
            </a:r>
          </a:p>
          <a:p>
            <a:r>
              <a:t>Cost-efficient design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Lighting &amp; Electrical</a:t>
            </a:r>
          </a:p>
        </p:txBody>
      </p:sp>
      <p:sp>
        <p:nvSpPr>
          <p:cNvPr id="104862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LED high-bay lights</a:t>
            </a:r>
          </a:p>
          <a:p>
            <a:r>
              <a:t>500 lux illumination</a:t>
            </a:r>
          </a:p>
          <a:p>
            <a:r>
              <a:t>GFCI outlets</a:t>
            </a:r>
          </a:p>
          <a:p>
            <a:r>
              <a:t>Optional smart controls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Advantages</a:t>
            </a:r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Fast construction</a:t>
            </a:r>
          </a:p>
          <a:p>
            <a:r>
              <a:t>Low maintenance</a:t>
            </a:r>
          </a:p>
          <a:p>
            <a:r>
              <a:t>Durable structure</a:t>
            </a:r>
          </a:p>
          <a:p>
            <a:r>
              <a:t>Expandable design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t>Applications</a:t>
            </a:r>
          </a:p>
        </p:txBody>
      </p:sp>
      <p:sp>
        <p:nvSpPr>
          <p:cNvPr id="104862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t>Sports academies</a:t>
            </a:r>
          </a:p>
          <a:p>
            <a:r>
              <a:t>Schools &amp; colleges</a:t>
            </a:r>
          </a:p>
          <a:p>
            <a:r>
              <a:t>Training centers</a:t>
            </a:r>
          </a:p>
          <a:p>
            <a:r>
              <a:t>Commercial use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lastClr="000000" val="windowText"/>
      </a:dk1>
      <a:lt1>
        <a:sysClr lastClr="FFFFFF" val="window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CPH2565</dc:creator>
  <cp:lastModifiedBy>LAPTOPS HUB</cp:lastModifiedBy>
  <dcterms:created xsi:type="dcterms:W3CDTF">2013-01-26T23:14:16Z</dcterms:created>
  <dcterms:modified xsi:type="dcterms:W3CDTF">2026-04-30T19:18:23Z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c488670c7cb442de820dce963e973f3a</vt:lpwstr>
  </property>
</Properties>
</file>